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C71E38B-6B05-41FF-A10B-E9612E64E144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64D7CF5-2F8C-48A0-BC1F-5E86B758AD4E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48686A1-9F95-46B2-91EF-B4E132B0EC25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F89B4A-8203-4BDA-AC5F-E36C37E1D65A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51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83AA8D-4BF8-459B-A318-54D1039D5075}" type="slidenum">
              <a:rPr lang="da-DK" altLang="da-DK"/>
              <a:pPr/>
              <a:t>1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71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CC1118-4409-4D25-9208-ABEB4DD09EE0}" type="slidenum">
              <a:rPr lang="da-DK" altLang="da-DK"/>
              <a:pPr/>
              <a:t>2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92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BCEB99-1F1C-49C1-913A-F8E9ACB790C7}" type="slidenum">
              <a:rPr lang="da-DK" altLang="da-DK"/>
              <a:pPr/>
              <a:t>3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126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DE60E4-4173-48B8-9586-1FB6A8DD0CF6}" type="slidenum">
              <a:rPr lang="da-DK" altLang="da-DK"/>
              <a:pPr/>
              <a:t>4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331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895DD-7D21-402F-9313-56DA0F14B233}" type="slidenum">
              <a:rPr lang="da-DK" altLang="da-DK"/>
              <a:pPr/>
              <a:t>5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536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95A79B-9EB5-47BE-B96D-DCADFB204430}" type="slidenum">
              <a:rPr lang="da-DK" altLang="da-DK"/>
              <a:pPr/>
              <a:t>6</a:t>
            </a:fld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1E188-7469-4751-A509-5FE5211CDE9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D4A38-A209-40A2-92B9-C0FF3330F91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72EFB-E5FC-47ED-889D-DBC0859A353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FFF01-D682-4BC6-8ED4-A94B4503AAE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6FF8C-EFCD-4FAE-B940-565E6C91E0A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3A596-FD75-468A-86A1-7DBCE807824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56437-E7E2-4D99-96B8-E49E97626B4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6D050-E582-4A2E-B566-678D4FA6455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331E1-2D1B-4B2B-85B4-0F74F337FB9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2AB2F-04CB-459C-9839-B7DC8863869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A155F-A7A3-4EEB-827A-AD714FF4DF7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E1BD14E-669F-4341-80B9-6ECD40BAA557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395288" y="32385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da-DK" altLang="da-DK" sz="2000" b="1"/>
              <a:t>Om lidt</a:t>
            </a:r>
          </a:p>
          <a:p>
            <a:pPr eaLnBrk="1" hangingPunct="1"/>
            <a:r>
              <a:rPr lang="da-DK" altLang="da-DK" sz="1600"/>
              <a:t>Kim Larsen</a:t>
            </a:r>
            <a:endParaRPr lang="da-DK" altLang="da-DK" sz="1600" i="1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787900" y="5013325"/>
            <a:ext cx="4140200" cy="17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r>
              <a:rPr lang="da-DK" sz="2000"/>
              <a:t>Om lidt bli’r her stille</a:t>
            </a:r>
          </a:p>
          <a:p>
            <a:pPr eaLnBrk="1" hangingPunct="1"/>
            <a:r>
              <a:rPr lang="da-DK" sz="2000"/>
              <a:t>om lidt er det forbi</a:t>
            </a:r>
          </a:p>
          <a:p>
            <a:pPr eaLnBrk="1" hangingPunct="1"/>
            <a:r>
              <a:rPr lang="da-DK" sz="2000"/>
              <a:t>fik du set det du ville</a:t>
            </a:r>
          </a:p>
          <a:p>
            <a:pPr eaLnBrk="1" hangingPunct="1"/>
            <a:r>
              <a:rPr lang="da-DK" sz="2000"/>
              <a:t>fik du hørt din melodi</a:t>
            </a:r>
            <a:endParaRPr lang="da-DK" altLang="da-DK" sz="2000"/>
          </a:p>
        </p:txBody>
      </p:sp>
      <p:sp>
        <p:nvSpPr>
          <p:cNvPr id="4100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E901B731-DD6E-4EEC-9A9A-52985F041316}" type="slidenum">
              <a:rPr lang="da-DK" altLang="da-DK" sz="1600"/>
              <a:pPr/>
              <a:t>1</a:t>
            </a:fld>
            <a:r>
              <a:rPr lang="da-DK" altLang="da-DK" sz="1600"/>
              <a:t> af 6</a:t>
            </a:r>
          </a:p>
        </p:txBody>
      </p:sp>
      <p:pic>
        <p:nvPicPr>
          <p:cNvPr id="4101" name="Billede 9" descr="Kim_Larsen_-_Kielgaste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341438"/>
            <a:ext cx="3811588" cy="373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Billede 11" descr="Noder-Fugle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1844675"/>
            <a:ext cx="16192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787900" y="5013325"/>
            <a:ext cx="4140200" cy="17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r>
              <a:rPr lang="da-DK" sz="2000"/>
              <a:t>Forladt og alene</a:t>
            </a:r>
          </a:p>
          <a:p>
            <a:pPr eaLnBrk="1" hangingPunct="1"/>
            <a:r>
              <a:rPr lang="da-DK" sz="2000"/>
              <a:t>danser cirkusprinsessen rundt</a:t>
            </a:r>
          </a:p>
          <a:p>
            <a:pPr eaLnBrk="1" hangingPunct="1"/>
            <a:r>
              <a:rPr lang="da-DK" sz="2000"/>
              <a:t>går i stå på sin line</a:t>
            </a:r>
          </a:p>
          <a:p>
            <a:pPr eaLnBrk="1" hangingPunct="1"/>
            <a:r>
              <a:rPr lang="da-DK" sz="2000"/>
              <a:t>i et sanseløst sekund</a:t>
            </a:r>
          </a:p>
        </p:txBody>
      </p:sp>
      <p:sp>
        <p:nvSpPr>
          <p:cNvPr id="6147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56F57345-7BCF-4D33-9FC5-42271417A70D}" type="slidenum">
              <a:rPr lang="da-DK" altLang="da-DK" sz="1600"/>
              <a:pPr/>
              <a:t>2</a:t>
            </a:fld>
            <a:r>
              <a:rPr lang="da-DK" altLang="da-DK" sz="1600"/>
              <a:t> af 6</a:t>
            </a:r>
          </a:p>
        </p:txBody>
      </p:sp>
      <p:pic>
        <p:nvPicPr>
          <p:cNvPr id="6148" name="Billede 5" descr="jean-louis-forain-the-tightrope-walker-188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412875"/>
            <a:ext cx="30194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Billede 6" descr="funambulis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1700213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787900" y="5013325"/>
            <a:ext cx="4140200" cy="17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r>
              <a:rPr lang="da-DK" sz="2000" i="1" dirty="0"/>
              <a:t>Om lidt, om lidt</a:t>
            </a:r>
          </a:p>
          <a:p>
            <a:pPr eaLnBrk="1" hangingPunct="1"/>
            <a:r>
              <a:rPr lang="da-DK" sz="2000" i="1" dirty="0"/>
              <a:t>er du borte</a:t>
            </a:r>
          </a:p>
          <a:p>
            <a:pPr eaLnBrk="1" hangingPunct="1"/>
            <a:r>
              <a:rPr lang="da-DK" sz="2000" i="1" dirty="0"/>
              <a:t>vi ses måske</a:t>
            </a:r>
          </a:p>
          <a:p>
            <a:pPr eaLnBrk="1" hangingPunct="1"/>
            <a:r>
              <a:rPr lang="da-DK" sz="2000" i="1" dirty="0"/>
              <a:t>igen</a:t>
            </a:r>
          </a:p>
        </p:txBody>
      </p:sp>
      <p:sp>
        <p:nvSpPr>
          <p:cNvPr id="8195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1422BB88-BF94-435D-A70D-83CABE5EAC94}" type="slidenum">
              <a:rPr lang="da-DK" altLang="da-DK" sz="1600"/>
              <a:pPr/>
              <a:t>3</a:t>
            </a:fld>
            <a:r>
              <a:rPr lang="da-DK" altLang="da-DK" sz="1600"/>
              <a:t> af 6</a:t>
            </a:r>
          </a:p>
        </p:txBody>
      </p:sp>
      <p:pic>
        <p:nvPicPr>
          <p:cNvPr id="8196" name="Billede 5" descr="vi-ses-igen-we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628775"/>
            <a:ext cx="6588125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Billede 6" descr="Pian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125538"/>
            <a:ext cx="4800600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787900" y="5013325"/>
            <a:ext cx="4140200" cy="17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r>
              <a:rPr lang="da-DK" sz="2000"/>
              <a:t>Om lidt bli’r her stille</a:t>
            </a:r>
          </a:p>
          <a:p>
            <a:pPr eaLnBrk="1" hangingPunct="1"/>
            <a:r>
              <a:rPr lang="da-DK" sz="2000"/>
              <a:t>om lidt er det forbi</a:t>
            </a:r>
          </a:p>
          <a:p>
            <a:pPr eaLnBrk="1" hangingPunct="1"/>
            <a:r>
              <a:rPr lang="da-DK" sz="2000"/>
              <a:t>fik du set det du ville</a:t>
            </a:r>
          </a:p>
          <a:p>
            <a:pPr eaLnBrk="1" hangingPunct="1"/>
            <a:r>
              <a:rPr lang="da-DK" sz="2000"/>
              <a:t>fik du hørt din melodi</a:t>
            </a:r>
          </a:p>
        </p:txBody>
      </p:sp>
      <p:sp>
        <p:nvSpPr>
          <p:cNvPr id="10244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AA1740D2-9609-482B-86FE-814064DEF1B7}" type="slidenum">
              <a:rPr lang="da-DK" altLang="da-DK" sz="1600"/>
              <a:pPr/>
              <a:t>4</a:t>
            </a:fld>
            <a:r>
              <a:rPr lang="da-DK" altLang="da-DK" sz="1600"/>
              <a:t> af 6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787900" y="5013325"/>
            <a:ext cx="4140200" cy="17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r>
              <a:rPr lang="da-DK" sz="2000"/>
              <a:t>Forladt og alene</a:t>
            </a:r>
          </a:p>
          <a:p>
            <a:pPr eaLnBrk="1" hangingPunct="1"/>
            <a:r>
              <a:rPr lang="da-DK" sz="2000"/>
              <a:t>danser cirkusprinsessen rundt</a:t>
            </a:r>
          </a:p>
          <a:p>
            <a:pPr eaLnBrk="1" hangingPunct="1"/>
            <a:r>
              <a:rPr lang="da-DK" sz="2000"/>
              <a:t>går i stå på sin line</a:t>
            </a:r>
          </a:p>
          <a:p>
            <a:pPr eaLnBrk="1" hangingPunct="1"/>
            <a:r>
              <a:rPr lang="da-DK" sz="2000"/>
              <a:t>i et sanseløst sekund</a:t>
            </a:r>
          </a:p>
        </p:txBody>
      </p:sp>
      <p:sp>
        <p:nvSpPr>
          <p:cNvPr id="12291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20FABB4E-446A-4BE8-8D5F-FC7320EE5EF2}" type="slidenum">
              <a:rPr lang="da-DK" altLang="da-DK" sz="1600"/>
              <a:pPr/>
              <a:t>5</a:t>
            </a:fld>
            <a:r>
              <a:rPr lang="da-DK" altLang="da-DK" sz="1600"/>
              <a:t> af 6</a:t>
            </a:r>
          </a:p>
        </p:txBody>
      </p:sp>
      <p:pic>
        <p:nvPicPr>
          <p:cNvPr id="12292" name="Billede 5" descr="Rope_dancer_Wallpaper_4wzd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573463"/>
            <a:ext cx="341947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Billede 6" descr="7239334-prinsesse-mylder-p-biblioteket---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1052513"/>
            <a:ext cx="3594100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Billede 7" descr="10_ - 12_ juli 03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908050"/>
            <a:ext cx="2976562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787900" y="4508500"/>
            <a:ext cx="4140200" cy="2233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r>
              <a:rPr lang="da-DK" sz="2000" i="1" dirty="0"/>
              <a:t>Om lidt, om lidt</a:t>
            </a:r>
          </a:p>
          <a:p>
            <a:pPr eaLnBrk="1" hangingPunct="1"/>
            <a:r>
              <a:rPr lang="da-DK" sz="2000" i="1" dirty="0"/>
              <a:t>er du borte</a:t>
            </a:r>
          </a:p>
          <a:p>
            <a:pPr eaLnBrk="1" hangingPunct="1"/>
            <a:r>
              <a:rPr lang="da-DK" sz="2000" i="1" dirty="0"/>
              <a:t>vi ses måske igen</a:t>
            </a:r>
          </a:p>
          <a:p>
            <a:pPr eaLnBrk="1" hangingPunct="1"/>
            <a:endParaRPr lang="da-DK" sz="2000" i="1" dirty="0"/>
          </a:p>
          <a:p>
            <a:pPr eaLnBrk="1" hangingPunct="1"/>
            <a:r>
              <a:rPr lang="da-DK" sz="2000" i="1" dirty="0"/>
              <a:t>Om lidt, om lidt</a:t>
            </a:r>
          </a:p>
          <a:p>
            <a:pPr eaLnBrk="1" hangingPunct="1"/>
            <a:r>
              <a:rPr lang="da-DK" sz="2000" i="1" dirty="0"/>
              <a:t>er du borte</a:t>
            </a:r>
          </a:p>
          <a:p>
            <a:pPr eaLnBrk="1" hangingPunct="1"/>
            <a:r>
              <a:rPr lang="da-DK" sz="2000" i="1" dirty="0"/>
              <a:t>vi ses måske igen</a:t>
            </a:r>
          </a:p>
          <a:p>
            <a:pPr eaLnBrk="1" hangingPunct="1"/>
            <a:endParaRPr lang="da-DK" sz="2000" dirty="0"/>
          </a:p>
        </p:txBody>
      </p:sp>
      <p:sp>
        <p:nvSpPr>
          <p:cNvPr id="14339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69772EC7-7A11-4E1D-849E-BA078D73A238}" type="slidenum">
              <a:rPr lang="da-DK" altLang="da-DK" sz="1600"/>
              <a:pPr/>
              <a:t>6</a:t>
            </a:fld>
            <a:r>
              <a:rPr lang="da-DK" altLang="da-DK" sz="1600"/>
              <a:t> af 6</a:t>
            </a:r>
          </a:p>
        </p:txBody>
      </p:sp>
      <p:pic>
        <p:nvPicPr>
          <p:cNvPr id="14340" name="Billede 6" descr="8937039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508500"/>
            <a:ext cx="2946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Billede 7" descr="untitled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908050"/>
            <a:ext cx="46799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138</Words>
  <Application>Microsoft Office PowerPoint</Application>
  <PresentationFormat>Skærmshow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10" baseType="lpstr">
      <vt:lpstr>Arial</vt:lpstr>
      <vt:lpstr>MS PGothic</vt:lpstr>
      <vt:lpstr>Calibri</vt:lpstr>
      <vt:lpstr>Standarddesign</vt:lpstr>
      <vt:lpstr>Dias nummer 1</vt:lpstr>
      <vt:lpstr>Dias nummer 2</vt:lpstr>
      <vt:lpstr>Dias nummer 3</vt:lpstr>
      <vt:lpstr>Dias nummer 4</vt:lpstr>
      <vt:lpstr>Dias nummer 5</vt:lpstr>
      <vt:lpstr>Dias nummer 6</vt:lpstr>
    </vt:vector>
  </TitlesOfParts>
  <Company>Assens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Assens Kommune</dc:creator>
  <cp:lastModifiedBy>Tommy Torp</cp:lastModifiedBy>
  <cp:revision>67</cp:revision>
  <dcterms:created xsi:type="dcterms:W3CDTF">2012-12-04T07:36:43Z</dcterms:created>
  <dcterms:modified xsi:type="dcterms:W3CDTF">2024-02-09T14:11:55Z</dcterms:modified>
</cp:coreProperties>
</file>